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5"/>
  </p:sldMasterIdLst>
  <p:notesMasterIdLst>
    <p:notesMasterId r:id="rId12"/>
  </p:notesMasterIdLst>
  <p:handoutMasterIdLst>
    <p:handoutMasterId r:id="rId13"/>
  </p:handoutMasterIdLst>
  <p:sldIdLst>
    <p:sldId id="256" r:id="rId6"/>
    <p:sldId id="258" r:id="rId7"/>
    <p:sldId id="260" r:id="rId8"/>
    <p:sldId id="259" r:id="rId9"/>
    <p:sldId id="261" r:id="rId10"/>
    <p:sldId id="262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042" autoAdjust="0"/>
    <p:restoredTop sz="94660"/>
  </p:normalViewPr>
  <p:slideViewPr>
    <p:cSldViewPr snapToGrid="0" snapToObjects="1">
      <p:cViewPr varScale="1">
        <p:scale>
          <a:sx n="107" d="100"/>
          <a:sy n="107" d="100"/>
        </p:scale>
        <p:origin x="288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1.xml"/><Relationship Id="rId15" Type="http://schemas.openxmlformats.org/officeDocument/2006/relationships/viewProps" Target="viewProps.xml"/><Relationship Id="rId10" Type="http://schemas.openxmlformats.org/officeDocument/2006/relationships/slide" Target="slides/slide5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B60EF0-7E21-2646-8081-DE9EA14A02A7}" type="datetimeFigureOut">
              <a:rPr lang="en-US" smtClean="0"/>
              <a:t>1/31/2023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82E58C-79B2-CC4A-9307-253177F851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375812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BB2848E-FF83-1C4C-B03B-80927D56ECF8}" type="datetimeFigureOut">
              <a:rPr lang="en-US" smtClean="0"/>
              <a:t>1/31/2023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4DA486A-4FF5-A849-8936-E9B402838C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081382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504000" y="3509148"/>
            <a:ext cx="8171496" cy="1470025"/>
          </a:xfrm>
        </p:spPr>
        <p:txBody>
          <a:bodyPr lIns="0" tIns="0" rIns="0" bIns="0" anchor="t" anchorCtr="0">
            <a:normAutofit/>
          </a:bodyPr>
          <a:lstStyle>
            <a:lvl1pPr>
              <a:lnSpc>
                <a:spcPct val="90000"/>
              </a:lnSpc>
              <a:defRPr sz="4000" b="0" baseline="0">
                <a:solidFill>
                  <a:schemeClr val="tx1"/>
                </a:solidFill>
              </a:defRPr>
            </a:lvl1pPr>
          </a:lstStyle>
          <a:p>
            <a:r>
              <a:rPr lang="cs-CZ" dirty="0"/>
              <a:t>Název přednášky</a:t>
            </a:r>
            <a:br>
              <a:rPr lang="cs-CZ" dirty="0"/>
            </a:br>
            <a:r>
              <a:rPr lang="cs-CZ" dirty="0"/>
              <a:t>Hlavní název přednášky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504000" y="564410"/>
            <a:ext cx="6571296" cy="2224441"/>
          </a:xfrm>
        </p:spPr>
        <p:txBody>
          <a:bodyPr lIns="0" tIns="0" rIns="0" bIns="0" anchor="b" anchorCtr="0">
            <a:noAutofit/>
          </a:bodyPr>
          <a:lstStyle>
            <a:lvl1pPr marL="0" indent="0" algn="l">
              <a:lnSpc>
                <a:spcPct val="90000"/>
              </a:lnSpc>
              <a:buNone/>
              <a:defRPr sz="4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/>
              <a:t>Jméno Přednášejícího</a:t>
            </a:r>
            <a:endParaRPr lang="en-US" dirty="0"/>
          </a:p>
        </p:txBody>
      </p:sp>
      <p:pic>
        <p:nvPicPr>
          <p:cNvPr id="10" name="Picture 9" descr="FGU-PP-linka-grey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5304" y="3011001"/>
            <a:ext cx="8171496" cy="271844"/>
          </a:xfrm>
          <a:prstGeom prst="rect">
            <a:avLst/>
          </a:prstGeom>
        </p:spPr>
      </p:pic>
      <p:pic>
        <p:nvPicPr>
          <p:cNvPr id="13" name="Picture 12" descr="FGU-PP-linka1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5938" y="4887871"/>
            <a:ext cx="8171496" cy="271844"/>
          </a:xfrm>
          <a:prstGeom prst="rect">
            <a:avLst/>
          </a:prstGeom>
        </p:spPr>
      </p:pic>
      <p:sp>
        <p:nvSpPr>
          <p:cNvPr id="16" name="Text Placeholder 15"/>
          <p:cNvSpPr>
            <a:spLocks noGrp="1"/>
          </p:cNvSpPr>
          <p:nvPr>
            <p:ph type="body" sz="quarter" idx="13" hasCustomPrompt="1"/>
          </p:nvPr>
        </p:nvSpPr>
        <p:spPr>
          <a:xfrm>
            <a:off x="504000" y="5370424"/>
            <a:ext cx="8171496" cy="398182"/>
          </a:xfrm>
        </p:spPr>
        <p:txBody>
          <a:bodyPr lIns="0" tIns="0" rIns="0" bIns="0"/>
          <a:lstStyle>
            <a:lvl1pPr marL="0" indent="0">
              <a:lnSpc>
                <a:spcPct val="90000"/>
              </a:lnSpc>
              <a:buFontTx/>
              <a:buNone/>
              <a:defRPr sz="32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cs-CZ" sz="2000" dirty="0">
                <a:solidFill>
                  <a:schemeClr val="bg1">
                    <a:lumMod val="50000"/>
                  </a:schemeClr>
                </a:solidFill>
              </a:rPr>
              <a:t>Název </a:t>
            </a:r>
            <a:r>
              <a:rPr lang="cs-CZ" sz="2000" dirty="0" err="1">
                <a:solidFill>
                  <a:schemeClr val="bg1">
                    <a:lumMod val="50000"/>
                  </a:schemeClr>
                </a:solidFill>
              </a:rPr>
              <a:t>odděle</a:t>
            </a:r>
            <a:r>
              <a:rPr lang="en-US" sz="2000" dirty="0" err="1">
                <a:solidFill>
                  <a:schemeClr val="bg1">
                    <a:lumMod val="50000"/>
                  </a:schemeClr>
                </a:solidFill>
              </a:rPr>
              <a:t>ní</a:t>
            </a: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72950"/>
            <a:ext cx="5562600" cy="365125"/>
          </a:xfrm>
          <a:prstGeom prst="rect">
            <a:avLst/>
          </a:prstGeom>
        </p:spPr>
        <p:txBody>
          <a:bodyPr lIns="0" tIns="0" rIns="0" bIns="0" anchor="t" anchorCtr="0"/>
          <a:lstStyle/>
          <a:p>
            <a:r>
              <a:rPr lang="en-US" dirty="0" err="1"/>
              <a:t>Jména</a:t>
            </a:r>
            <a:r>
              <a:rPr lang="en-US" dirty="0"/>
              <a:t> </a:t>
            </a:r>
            <a:r>
              <a:rPr lang="en-US" dirty="0" err="1"/>
              <a:t>autorů</a:t>
            </a:r>
            <a:r>
              <a:rPr lang="en-US" dirty="0"/>
              <a:t>, </a:t>
            </a:r>
            <a:r>
              <a:rPr lang="en-US" dirty="0" err="1"/>
              <a:t>kontakt</a:t>
            </a:r>
            <a:endParaRPr lang="en-US" dirty="0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04000" y="6379684"/>
            <a:ext cx="2133600" cy="360000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marR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lvl1pPr>
          </a:lstStyle>
          <a:p>
            <a:pPr algn="l"/>
            <a:r>
              <a:rPr lang="en-US" dirty="0" err="1"/>
              <a:t>Strana</a:t>
            </a:r>
            <a:r>
              <a:rPr lang="en-US" dirty="0"/>
              <a:t> </a:t>
            </a:r>
            <a:fld id="{76A641EC-0337-D04F-86E5-CBB053DD74BF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14921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ctrTitle" hasCustomPrompt="1"/>
          </p:nvPr>
        </p:nvSpPr>
        <p:spPr>
          <a:xfrm>
            <a:off x="504000" y="2880000"/>
            <a:ext cx="8171496" cy="2004124"/>
          </a:xfrm>
        </p:spPr>
        <p:txBody>
          <a:bodyPr lIns="0" tIns="0" rIns="0" bIns="0" anchor="t" anchorCtr="0">
            <a:normAutofit/>
          </a:bodyPr>
          <a:lstStyle>
            <a:lvl1pPr>
              <a:lnSpc>
                <a:spcPct val="90000"/>
              </a:lnSpc>
              <a:defRPr sz="4400" b="0" baseline="0">
                <a:solidFill>
                  <a:srgbClr val="000000"/>
                </a:solidFill>
              </a:defRPr>
            </a:lvl1pPr>
          </a:lstStyle>
          <a:p>
            <a:r>
              <a:rPr lang="cs-CZ" dirty="0"/>
              <a:t>Název přednášky</a:t>
            </a:r>
            <a:br>
              <a:rPr lang="cs-CZ" dirty="0"/>
            </a:br>
            <a:r>
              <a:rPr lang="cs-CZ" dirty="0"/>
              <a:t>Hlavní název přednášky</a:t>
            </a:r>
            <a:br>
              <a:rPr lang="cs-CZ" dirty="0"/>
            </a:br>
            <a:r>
              <a:rPr lang="cs-CZ" dirty="0"/>
              <a:t>Podtitul přednášky</a:t>
            </a:r>
            <a:endParaRPr lang="en-US" dirty="0"/>
          </a:p>
        </p:txBody>
      </p:sp>
      <p:sp>
        <p:nvSpPr>
          <p:cNvPr id="6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504000" y="504000"/>
            <a:ext cx="5400000" cy="1620000"/>
          </a:xfrm>
        </p:spPr>
        <p:txBody>
          <a:bodyPr lIns="0" tIns="0" rIns="0" bIns="0" anchor="b" anchorCtr="0">
            <a:noAutofit/>
          </a:bodyPr>
          <a:lstStyle>
            <a:lvl1pPr marL="0" indent="0" algn="l">
              <a:lnSpc>
                <a:spcPct val="90000"/>
              </a:lnSpc>
              <a:buNone/>
              <a:defRPr sz="4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/>
              <a:t>Jméno číslo 1</a:t>
            </a:r>
          </a:p>
          <a:p>
            <a:r>
              <a:rPr lang="cs-CZ" dirty="0"/>
              <a:t>Jméno číslo 2</a:t>
            </a:r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72950"/>
            <a:ext cx="5562600" cy="365125"/>
          </a:xfrm>
          <a:prstGeom prst="rect">
            <a:avLst/>
          </a:prstGeom>
        </p:spPr>
        <p:txBody>
          <a:bodyPr lIns="0" tIns="0" rIns="0" bIns="0" anchor="t" anchorCtr="0"/>
          <a:lstStyle/>
          <a:p>
            <a:r>
              <a:rPr lang="en-US" dirty="0" err="1"/>
              <a:t>Jména</a:t>
            </a:r>
            <a:r>
              <a:rPr lang="en-US" dirty="0"/>
              <a:t> </a:t>
            </a:r>
            <a:r>
              <a:rPr lang="en-US" dirty="0" err="1"/>
              <a:t>autorů</a:t>
            </a:r>
            <a:r>
              <a:rPr lang="en-US" dirty="0"/>
              <a:t>, </a:t>
            </a:r>
            <a:r>
              <a:rPr lang="en-US" dirty="0" err="1"/>
              <a:t>kontakt</a:t>
            </a:r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04000" y="6379684"/>
            <a:ext cx="2133600" cy="360000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marR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lvl1pPr>
          </a:lstStyle>
          <a:p>
            <a:pPr algn="l"/>
            <a:r>
              <a:rPr lang="en-US" dirty="0" err="1"/>
              <a:t>Strana</a:t>
            </a:r>
            <a:r>
              <a:rPr lang="en-US" dirty="0"/>
              <a:t> </a:t>
            </a:r>
            <a:fld id="{76A641EC-0337-D04F-86E5-CBB053DD74BF}" type="slidenum">
              <a:rPr lang="en-US" smtClean="0"/>
              <a:pPr algn="l"/>
              <a:t>‹#›</a:t>
            </a:fld>
            <a:endParaRPr lang="en-US" dirty="0"/>
          </a:p>
        </p:txBody>
      </p:sp>
      <p:pic>
        <p:nvPicPr>
          <p:cNvPr id="9" name="Picture 8" descr="FGU-PP-linka-grey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5938" y="2346989"/>
            <a:ext cx="8171496" cy="271844"/>
          </a:xfrm>
          <a:prstGeom prst="rect">
            <a:avLst/>
          </a:prstGeom>
        </p:spPr>
      </p:pic>
      <p:pic>
        <p:nvPicPr>
          <p:cNvPr id="10" name="Picture 9" descr="FGU-PP-linka1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5304" y="4942379"/>
            <a:ext cx="8171496" cy="271844"/>
          </a:xfrm>
          <a:prstGeom prst="rect">
            <a:avLst/>
          </a:prstGeom>
        </p:spPr>
      </p:pic>
      <p:sp>
        <p:nvSpPr>
          <p:cNvPr id="11" name="Text Placeholder 15"/>
          <p:cNvSpPr>
            <a:spLocks noGrp="1"/>
          </p:cNvSpPr>
          <p:nvPr>
            <p:ph type="body" sz="quarter" idx="13" hasCustomPrompt="1"/>
          </p:nvPr>
        </p:nvSpPr>
        <p:spPr>
          <a:xfrm>
            <a:off x="504000" y="5400000"/>
            <a:ext cx="8170862" cy="720000"/>
          </a:xfrm>
        </p:spPr>
        <p:txBody>
          <a:bodyPr lIns="0" tIns="0" rIns="0" bIns="0"/>
          <a:lstStyle>
            <a:lvl1pPr marL="0" indent="0">
              <a:lnSpc>
                <a:spcPct val="90000"/>
              </a:lnSpc>
              <a:buFontTx/>
              <a:buNone/>
              <a:defRPr sz="32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cs-CZ" sz="2000" dirty="0">
                <a:solidFill>
                  <a:schemeClr val="bg1">
                    <a:lumMod val="50000"/>
                  </a:schemeClr>
                </a:solidFill>
              </a:rPr>
              <a:t>Název </a:t>
            </a:r>
            <a:r>
              <a:rPr lang="cs-CZ" sz="2000" dirty="0" err="1">
                <a:solidFill>
                  <a:schemeClr val="bg1">
                    <a:lumMod val="50000"/>
                  </a:schemeClr>
                </a:solidFill>
              </a:rPr>
              <a:t>odděle</a:t>
            </a:r>
            <a:r>
              <a:rPr lang="en-US" sz="2000" dirty="0" err="1">
                <a:solidFill>
                  <a:schemeClr val="bg1">
                    <a:lumMod val="50000"/>
                  </a:schemeClr>
                </a:solidFill>
              </a:rPr>
              <a:t>ní</a:t>
            </a: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r>
              <a:rPr lang="en-US" sz="2000" dirty="0" err="1">
                <a:solidFill>
                  <a:schemeClr val="bg1">
                    <a:lumMod val="50000"/>
                  </a:schemeClr>
                </a:solidFill>
              </a:rPr>
              <a:t>Doplnění</a:t>
            </a:r>
            <a:r>
              <a:rPr lang="en-US" sz="20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bg1">
                    <a:lumMod val="50000"/>
                  </a:schemeClr>
                </a:solidFill>
              </a:rPr>
              <a:t>názvu</a:t>
            </a: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20832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zna strana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304" y="415740"/>
            <a:ext cx="8171496" cy="1143000"/>
          </a:xfrm>
        </p:spPr>
        <p:txBody>
          <a:bodyPr lIns="0" tIns="0" rIns="0" bIns="0" anchor="t" anchorCtr="0">
            <a:normAutofit/>
          </a:bodyPr>
          <a:lstStyle>
            <a:lvl1pPr>
              <a:defRPr sz="2000" b="1">
                <a:solidFill>
                  <a:schemeClr val="accent5"/>
                </a:solidFill>
              </a:defRPr>
            </a:lvl1pPr>
          </a:lstStyle>
          <a:p>
            <a:r>
              <a:rPr lang="cs-CZ" dirty="0" err="1"/>
              <a:t>Click</a:t>
            </a:r>
            <a:r>
              <a:rPr lang="cs-CZ" dirty="0"/>
              <a:t> to </a:t>
            </a:r>
            <a:r>
              <a:rPr lang="cs-CZ" dirty="0" err="1"/>
              <a:t>edit</a:t>
            </a:r>
            <a:r>
              <a:rPr lang="cs-CZ" dirty="0"/>
              <a:t> Master </a:t>
            </a:r>
            <a:r>
              <a:rPr lang="cs-CZ" dirty="0" err="1"/>
              <a:t>title</a:t>
            </a:r>
            <a:r>
              <a:rPr lang="cs-CZ" dirty="0"/>
              <a:t> style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>
          <a:xfrm>
            <a:off x="3124200" y="6372950"/>
            <a:ext cx="4852547" cy="365125"/>
          </a:xfrm>
          <a:prstGeom prst="rect">
            <a:avLst/>
          </a:prstGeom>
        </p:spPr>
        <p:txBody>
          <a:bodyPr lIns="0" tIns="0" rIns="0" bIns="0" anchor="t" anchorCtr="0"/>
          <a:lstStyle/>
          <a:p>
            <a:r>
              <a:rPr lang="en-US"/>
              <a:t>Jména autorů, kontakt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515304" y="6379684"/>
            <a:ext cx="2133600" cy="365125"/>
          </a:xfrm>
          <a:prstGeom prst="rect">
            <a:avLst/>
          </a:prstGeom>
        </p:spPr>
        <p:txBody>
          <a:bodyPr lIns="0" tIns="0" rIns="0" bIns="0" anchor="t" anchorCtr="0"/>
          <a:lstStyle/>
          <a:p>
            <a:pPr algn="l"/>
            <a:r>
              <a:rPr lang="en-US"/>
              <a:t>Strana </a:t>
            </a:r>
            <a:fld id="{76A641EC-0337-D04F-86E5-CBB053DD74BF}" type="slidenum">
              <a:rPr lang="en-US" smtClean="0"/>
              <a:pPr algn="l"/>
              <a:t>‹#›</a:t>
            </a:fld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2"/>
          </p:nvPr>
        </p:nvSpPr>
        <p:spPr>
          <a:xfrm>
            <a:off x="515304" y="1808976"/>
            <a:ext cx="8171496" cy="4233534"/>
          </a:xfrm>
        </p:spPr>
        <p:txBody>
          <a:bodyPr lIns="0" tIns="0" rIns="0" bIns="0"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cs-CZ" dirty="0" err="1"/>
              <a:t>Click</a:t>
            </a:r>
            <a:r>
              <a:rPr lang="cs-CZ" dirty="0"/>
              <a:t> to </a:t>
            </a:r>
            <a:r>
              <a:rPr lang="cs-CZ" dirty="0" err="1"/>
              <a:t>edit</a:t>
            </a:r>
            <a:r>
              <a:rPr lang="cs-CZ" dirty="0"/>
              <a:t> Master text </a:t>
            </a:r>
            <a:r>
              <a:rPr lang="cs-CZ" dirty="0" err="1"/>
              <a:t>styles</a:t>
            </a:r>
            <a:endParaRPr lang="cs-CZ" dirty="0"/>
          </a:p>
          <a:p>
            <a:pPr lvl="1"/>
            <a:r>
              <a:rPr lang="cs-CZ" dirty="0"/>
              <a:t>Second </a:t>
            </a:r>
            <a:r>
              <a:rPr lang="cs-CZ" dirty="0" err="1"/>
              <a:t>level</a:t>
            </a:r>
            <a:endParaRPr lang="cs-CZ" dirty="0"/>
          </a:p>
          <a:p>
            <a:pPr lvl="2"/>
            <a:r>
              <a:rPr lang="cs-CZ" dirty="0" err="1"/>
              <a:t>Third</a:t>
            </a:r>
            <a:r>
              <a:rPr lang="cs-CZ" dirty="0"/>
              <a:t> </a:t>
            </a:r>
            <a:r>
              <a:rPr lang="cs-CZ" dirty="0" err="1"/>
              <a:t>level</a:t>
            </a:r>
            <a:endParaRPr lang="cs-CZ" dirty="0"/>
          </a:p>
          <a:p>
            <a:pPr lvl="3"/>
            <a:r>
              <a:rPr lang="cs-CZ" dirty="0" err="1"/>
              <a:t>Fourth</a:t>
            </a:r>
            <a:r>
              <a:rPr lang="cs-CZ" dirty="0"/>
              <a:t> </a:t>
            </a:r>
            <a:r>
              <a:rPr lang="cs-CZ" dirty="0" err="1"/>
              <a:t>level</a:t>
            </a:r>
            <a:endParaRPr lang="cs-CZ" dirty="0"/>
          </a:p>
          <a:p>
            <a:pPr lvl="4"/>
            <a:r>
              <a:rPr lang="cs-CZ" dirty="0" err="1"/>
              <a:t>Fifth</a:t>
            </a:r>
            <a:r>
              <a:rPr lang="cs-CZ" dirty="0"/>
              <a:t> </a:t>
            </a:r>
            <a:r>
              <a:rPr lang="cs-CZ" dirty="0" err="1"/>
              <a:t>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33548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zna strana mensi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515304" y="415740"/>
            <a:ext cx="8171496" cy="1143000"/>
          </a:xfrm>
        </p:spPr>
        <p:txBody>
          <a:bodyPr lIns="0" tIns="0" rIns="0" bIns="0" anchor="t" anchorCtr="0">
            <a:normAutofit/>
          </a:bodyPr>
          <a:lstStyle>
            <a:lvl1pPr>
              <a:defRPr sz="2000" b="1">
                <a:solidFill>
                  <a:schemeClr val="accent5"/>
                </a:solidFill>
              </a:defRPr>
            </a:lvl1pPr>
          </a:lstStyle>
          <a:p>
            <a:r>
              <a:rPr lang="cs-CZ" dirty="0" err="1"/>
              <a:t>Click</a:t>
            </a:r>
            <a:r>
              <a:rPr lang="cs-CZ" dirty="0"/>
              <a:t> to </a:t>
            </a:r>
            <a:r>
              <a:rPr lang="cs-CZ" dirty="0" err="1"/>
              <a:t>edit</a:t>
            </a:r>
            <a:r>
              <a:rPr lang="cs-CZ" dirty="0"/>
              <a:t> Master </a:t>
            </a:r>
            <a:r>
              <a:rPr lang="cs-CZ" dirty="0" err="1"/>
              <a:t>title</a:t>
            </a:r>
            <a:r>
              <a:rPr lang="cs-CZ" dirty="0"/>
              <a:t> style</a:t>
            </a:r>
            <a:endParaRPr lang="en-US" dirty="0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0"/>
          </p:nvPr>
        </p:nvSpPr>
        <p:spPr>
          <a:xfrm>
            <a:off x="3124200" y="6372950"/>
            <a:ext cx="4852547" cy="365125"/>
          </a:xfrm>
          <a:prstGeom prst="rect">
            <a:avLst/>
          </a:prstGeom>
        </p:spPr>
        <p:txBody>
          <a:bodyPr lIns="0" tIns="0" rIns="0" bIns="0" anchor="t" anchorCtr="0"/>
          <a:lstStyle/>
          <a:p>
            <a:r>
              <a:rPr lang="en-US"/>
              <a:t>Jména autorů, kontakt</a:t>
            </a:r>
            <a:endParaRPr lang="en-US" dirty="0"/>
          </a:p>
        </p:txBody>
      </p:sp>
      <p:sp>
        <p:nvSpPr>
          <p:cNvPr id="7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515304" y="6379684"/>
            <a:ext cx="2133600" cy="365125"/>
          </a:xfrm>
          <a:prstGeom prst="rect">
            <a:avLst/>
          </a:prstGeom>
        </p:spPr>
        <p:txBody>
          <a:bodyPr lIns="0" tIns="0" rIns="0" bIns="0" anchor="t" anchorCtr="0"/>
          <a:lstStyle/>
          <a:p>
            <a:pPr algn="l"/>
            <a:r>
              <a:rPr lang="en-US"/>
              <a:t>Strana </a:t>
            </a:r>
            <a:fld id="{76A641EC-0337-D04F-86E5-CBB053DD74BF}" type="slidenum">
              <a:rPr lang="en-US" smtClean="0"/>
              <a:pPr algn="l"/>
              <a:t>‹#›</a:t>
            </a:fld>
            <a:endParaRPr lang="en-US" dirty="0"/>
          </a:p>
        </p:txBody>
      </p:sp>
      <p:sp>
        <p:nvSpPr>
          <p:cNvPr id="8" name="Text Placeholder 6"/>
          <p:cNvSpPr>
            <a:spLocks noGrp="1"/>
          </p:cNvSpPr>
          <p:nvPr>
            <p:ph type="body" sz="quarter" idx="12"/>
          </p:nvPr>
        </p:nvSpPr>
        <p:spPr>
          <a:xfrm>
            <a:off x="515304" y="1808976"/>
            <a:ext cx="8171496" cy="4233534"/>
          </a:xfrm>
        </p:spPr>
        <p:txBody>
          <a:bodyPr lIns="0" tIns="0" rIns="0" bIns="0"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cs-CZ" dirty="0" err="1"/>
              <a:t>Click</a:t>
            </a:r>
            <a:r>
              <a:rPr lang="cs-CZ" dirty="0"/>
              <a:t> to </a:t>
            </a:r>
            <a:r>
              <a:rPr lang="cs-CZ" dirty="0" err="1"/>
              <a:t>edit</a:t>
            </a:r>
            <a:r>
              <a:rPr lang="cs-CZ" dirty="0"/>
              <a:t> Master text </a:t>
            </a:r>
            <a:r>
              <a:rPr lang="cs-CZ" dirty="0" err="1"/>
              <a:t>styles</a:t>
            </a:r>
            <a:endParaRPr lang="cs-CZ" dirty="0"/>
          </a:p>
          <a:p>
            <a:pPr lvl="1"/>
            <a:r>
              <a:rPr lang="cs-CZ" dirty="0"/>
              <a:t>Second </a:t>
            </a:r>
            <a:r>
              <a:rPr lang="cs-CZ" dirty="0" err="1"/>
              <a:t>level</a:t>
            </a:r>
            <a:endParaRPr lang="cs-CZ" dirty="0"/>
          </a:p>
          <a:p>
            <a:pPr lvl="2"/>
            <a:r>
              <a:rPr lang="cs-CZ" dirty="0" err="1"/>
              <a:t>Third</a:t>
            </a:r>
            <a:r>
              <a:rPr lang="cs-CZ" dirty="0"/>
              <a:t> </a:t>
            </a:r>
            <a:r>
              <a:rPr lang="cs-CZ" dirty="0" err="1"/>
              <a:t>level</a:t>
            </a:r>
            <a:endParaRPr lang="cs-CZ" dirty="0"/>
          </a:p>
          <a:p>
            <a:pPr lvl="3"/>
            <a:r>
              <a:rPr lang="cs-CZ" dirty="0" err="1"/>
              <a:t>Fourth</a:t>
            </a:r>
            <a:r>
              <a:rPr lang="cs-CZ" dirty="0"/>
              <a:t> </a:t>
            </a:r>
            <a:r>
              <a:rPr lang="cs-CZ" dirty="0" err="1"/>
              <a:t>level</a:t>
            </a:r>
            <a:endParaRPr lang="cs-CZ" dirty="0"/>
          </a:p>
          <a:p>
            <a:pPr lvl="4"/>
            <a:r>
              <a:rPr lang="cs-CZ" dirty="0" err="1"/>
              <a:t>Fifth</a:t>
            </a:r>
            <a:r>
              <a:rPr lang="cs-CZ" dirty="0"/>
              <a:t> </a:t>
            </a:r>
            <a:r>
              <a:rPr lang="cs-CZ" dirty="0" err="1"/>
              <a:t>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49258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6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5304" y="2025970"/>
            <a:ext cx="8171496" cy="1143000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/>
          <a:p>
            <a:r>
              <a:rPr lang="cs-CZ" dirty="0" err="1"/>
              <a:t>Click</a:t>
            </a:r>
            <a:r>
              <a:rPr lang="cs-CZ" dirty="0"/>
              <a:t> to </a:t>
            </a:r>
            <a:r>
              <a:rPr lang="cs-CZ" dirty="0" err="1"/>
              <a:t>edit</a:t>
            </a:r>
            <a:r>
              <a:rPr lang="cs-CZ" dirty="0"/>
              <a:t> Master </a:t>
            </a:r>
            <a:r>
              <a:rPr lang="cs-CZ" dirty="0" err="1"/>
              <a:t>title</a:t>
            </a:r>
            <a:r>
              <a:rPr lang="cs-CZ" dirty="0"/>
              <a:t>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304" y="3311760"/>
            <a:ext cx="8171496" cy="2814403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cs-CZ" dirty="0" err="1"/>
              <a:t>Click</a:t>
            </a:r>
            <a:r>
              <a:rPr lang="cs-CZ" dirty="0"/>
              <a:t> to </a:t>
            </a:r>
            <a:r>
              <a:rPr lang="cs-CZ" dirty="0" err="1"/>
              <a:t>edit</a:t>
            </a:r>
            <a:r>
              <a:rPr lang="cs-CZ" dirty="0"/>
              <a:t> Master text </a:t>
            </a:r>
            <a:r>
              <a:rPr lang="cs-CZ" dirty="0" err="1"/>
              <a:t>styles</a:t>
            </a:r>
            <a:endParaRPr lang="cs-CZ" dirty="0"/>
          </a:p>
          <a:p>
            <a:pPr lvl="1"/>
            <a:r>
              <a:rPr lang="cs-CZ" dirty="0"/>
              <a:t>Second </a:t>
            </a:r>
            <a:r>
              <a:rPr lang="cs-CZ" dirty="0" err="1"/>
              <a:t>level</a:t>
            </a:r>
            <a:endParaRPr lang="cs-CZ" dirty="0"/>
          </a:p>
          <a:p>
            <a:pPr lvl="2"/>
            <a:r>
              <a:rPr lang="cs-CZ" dirty="0" err="1"/>
              <a:t>Third</a:t>
            </a:r>
            <a:r>
              <a:rPr lang="cs-CZ" dirty="0"/>
              <a:t> </a:t>
            </a:r>
            <a:r>
              <a:rPr lang="cs-CZ" dirty="0" err="1"/>
              <a:t>level</a:t>
            </a:r>
            <a:endParaRPr lang="cs-CZ" dirty="0"/>
          </a:p>
          <a:p>
            <a:pPr lvl="3"/>
            <a:r>
              <a:rPr lang="cs-CZ" dirty="0" err="1"/>
              <a:t>Fourth</a:t>
            </a:r>
            <a:r>
              <a:rPr lang="cs-CZ" dirty="0"/>
              <a:t> </a:t>
            </a:r>
            <a:r>
              <a:rPr lang="cs-CZ" dirty="0" err="1"/>
              <a:t>level</a:t>
            </a:r>
            <a:endParaRPr lang="cs-CZ" dirty="0"/>
          </a:p>
          <a:p>
            <a:pPr lvl="4"/>
            <a:r>
              <a:rPr lang="cs-CZ" dirty="0" err="1"/>
              <a:t>Fifth</a:t>
            </a:r>
            <a:r>
              <a:rPr lang="cs-CZ" dirty="0"/>
              <a:t> </a:t>
            </a:r>
            <a:r>
              <a:rPr lang="cs-CZ" dirty="0" err="1"/>
              <a:t>level</a:t>
            </a:r>
            <a:endParaRPr 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72950"/>
            <a:ext cx="5562600" cy="365125"/>
          </a:xfrm>
          <a:prstGeom prst="rect">
            <a:avLst/>
          </a:prstGeom>
        </p:spPr>
        <p:txBody>
          <a:bodyPr lIns="0" tIns="0" rIns="0" bIns="0" anchor="t" anchorCtr="0"/>
          <a:lstStyle>
            <a:lvl1pPr algn="r">
              <a:defRPr sz="1400">
                <a:solidFill>
                  <a:srgbClr val="7F7F7F"/>
                </a:solidFill>
              </a:defRPr>
            </a:lvl1pPr>
          </a:lstStyle>
          <a:p>
            <a:r>
              <a:rPr lang="en-US" dirty="0" err="1"/>
              <a:t>Jména</a:t>
            </a:r>
            <a:r>
              <a:rPr lang="en-US" dirty="0"/>
              <a:t> </a:t>
            </a:r>
            <a:r>
              <a:rPr lang="en-US" dirty="0" err="1"/>
              <a:t>autorů</a:t>
            </a:r>
            <a:r>
              <a:rPr lang="en-US" dirty="0"/>
              <a:t>, </a:t>
            </a:r>
            <a:r>
              <a:rPr lang="en-US" dirty="0" err="1"/>
              <a:t>kontakt</a:t>
            </a:r>
            <a:endParaRPr lang="en-US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15304" y="6379684"/>
            <a:ext cx="2133600" cy="365125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marR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4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algn="l"/>
            <a:r>
              <a:rPr lang="en-US" dirty="0" err="1"/>
              <a:t>Strana</a:t>
            </a:r>
            <a:r>
              <a:rPr lang="en-US" dirty="0"/>
              <a:t> </a:t>
            </a:r>
            <a:fld id="{76A641EC-0337-D04F-86E5-CBB053DD74BF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64940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0" r:id="rId3"/>
    <p:sldLayoutId id="2147483652" r:id="rId4"/>
  </p:sldLayoutIdLst>
  <p:hf hdr="0" dt="0"/>
  <p:txStyles>
    <p:titleStyle>
      <a:lvl1pPr algn="l" defTabSz="457200" rtl="0" eaLnBrk="1" latinLnBrk="0" hangingPunct="1">
        <a:spcBef>
          <a:spcPct val="0"/>
        </a:spcBef>
        <a:buNone/>
        <a:defRPr sz="2000" b="1" kern="1200">
          <a:solidFill>
            <a:schemeClr val="accent5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mailto:vaclav.paulocik@fgu.cas.cz" TargetMode="Externa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hyperlink" Target="mailto:vaclav.paulocik@fgu.cas.cz" TargetMode="Externa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mailto:vaclav.paulocik@fgu.cas.cz" TargetMode="Externa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mailto:vaclav.paulocik@fgu.cas.cz" TargetMode="Externa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mailto:vaclav.paulocik@fgu.cas.cz" TargetMode="Externa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itle 18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Administrace areálové sítě </a:t>
            </a:r>
            <a:br>
              <a:rPr lang="cs-CZ" dirty="0"/>
            </a:br>
            <a:r>
              <a:rPr lang="cs-CZ" dirty="0"/>
              <a:t>Krčský areál</a:t>
            </a:r>
            <a:br>
              <a:rPr lang="cs-CZ" dirty="0"/>
            </a:br>
            <a:r>
              <a:rPr lang="cs-CZ" dirty="0"/>
              <a:t>FGU IT</a:t>
            </a:r>
            <a:endParaRPr lang="en-US" dirty="0"/>
          </a:p>
        </p:txBody>
      </p:sp>
      <p:sp>
        <p:nvSpPr>
          <p:cNvPr id="20" name="Subtitle 19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KIT 1.2.2023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Václav Pauločik</a:t>
            </a:r>
            <a:r>
              <a:rPr lang="en-US" dirty="0"/>
              <a:t>,</a:t>
            </a:r>
            <a:r>
              <a:rPr lang="cs-CZ" dirty="0"/>
              <a:t> vaclav.paulocik@fgu.cas.cz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r>
              <a:rPr lang="en-US" dirty="0" err="1"/>
              <a:t>Strana</a:t>
            </a:r>
            <a:r>
              <a:rPr lang="en-US" dirty="0"/>
              <a:t> </a:t>
            </a:r>
            <a:fld id="{76A641EC-0337-D04F-86E5-CBB053DD74BF}" type="slidenum">
              <a:rPr lang="en-US" smtClean="0"/>
              <a:pPr algn="l"/>
              <a:t>1</a:t>
            </a:fld>
            <a:endParaRPr lang="en-US" dirty="0"/>
          </a:p>
        </p:txBody>
      </p:sp>
      <p:sp>
        <p:nvSpPr>
          <p:cNvPr id="21" name="Text Placeholder 20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cs-CZ" dirty="0"/>
              <a:t>FGU IT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02715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Shrnutí síťových prvků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Václav Pauločik, </a:t>
            </a:r>
            <a:r>
              <a:rPr lang="cs-CZ" dirty="0">
                <a:hlinkClick r:id="rId2"/>
              </a:rPr>
              <a:t>vaclav.paulocik@fgu.cas.cz</a:t>
            </a:r>
            <a:endParaRPr lang="cs-CZ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l"/>
            <a:r>
              <a:rPr lang="en-US"/>
              <a:t>Strana </a:t>
            </a:r>
            <a:fld id="{76A641EC-0337-D04F-86E5-CBB053DD74BF}" type="slidenum">
              <a:rPr lang="en-US" smtClean="0"/>
              <a:pPr algn="l"/>
              <a:t>2</a:t>
            </a:fld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cs-CZ" dirty="0"/>
              <a:t>Firewall – </a:t>
            </a:r>
            <a:r>
              <a:rPr lang="cs-CZ" dirty="0" err="1"/>
              <a:t>PaloAlto</a:t>
            </a:r>
            <a:r>
              <a:rPr lang="cs-CZ" dirty="0"/>
              <a:t> PA-3220</a:t>
            </a:r>
          </a:p>
          <a:p>
            <a:r>
              <a:rPr lang="cs-CZ" dirty="0"/>
              <a:t>Páteřní switche Cisco (C4507R,C3750E, C9300X)</a:t>
            </a:r>
          </a:p>
          <a:p>
            <a:r>
              <a:rPr lang="cs-CZ" dirty="0"/>
              <a:t>Switche – 50 ks Cisco (C2960, 2960X, 2960CX)</a:t>
            </a:r>
          </a:p>
          <a:p>
            <a:r>
              <a:rPr lang="cs-CZ" dirty="0"/>
              <a:t>WIFI Cisco WLC 2504 – Nově Cisco WLC 9800L</a:t>
            </a:r>
          </a:p>
          <a:p>
            <a:r>
              <a:rPr lang="cs-CZ" dirty="0"/>
              <a:t>AP 50ks Cisco AP1852I-E a Cisco C9115AXI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87261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Zapojení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Václav Pauločik, </a:t>
            </a:r>
            <a:r>
              <a:rPr lang="cs-CZ" dirty="0">
                <a:hlinkClick r:id="rId2"/>
              </a:rPr>
              <a:t>vaclav.paulocik@fgu.cas.cz</a:t>
            </a:r>
            <a:endParaRPr lang="cs-CZ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l"/>
            <a:r>
              <a:rPr lang="en-US"/>
              <a:t>Strana </a:t>
            </a:r>
            <a:fld id="{76A641EC-0337-D04F-86E5-CBB053DD74BF}" type="slidenum">
              <a:rPr lang="en-US" smtClean="0"/>
              <a:pPr algn="l"/>
              <a:t>3</a:t>
            </a:fld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cs-CZ" dirty="0"/>
              <a:t>Každá budova má vlastní přístupový prvek (páteřní)</a:t>
            </a:r>
          </a:p>
          <a:p>
            <a:r>
              <a:rPr lang="cs-CZ" dirty="0"/>
              <a:t>V každém patře pak samostatný switch</a:t>
            </a:r>
          </a:p>
          <a:p>
            <a:r>
              <a:rPr lang="cs-CZ" dirty="0" err="1"/>
              <a:t>Propoje</a:t>
            </a:r>
            <a:r>
              <a:rPr lang="cs-CZ" dirty="0"/>
              <a:t> AP </a:t>
            </a:r>
          </a:p>
          <a:p>
            <a:endParaRPr lang="en-US" dirty="0"/>
          </a:p>
        </p:txBody>
      </p:sp>
      <p:pic>
        <p:nvPicPr>
          <p:cNvPr id="7" name="Picture 6" descr="Diagram">
            <a:extLst>
              <a:ext uri="{FF2B5EF4-FFF2-40B4-BE49-F238E27FC236}">
                <a16:creationId xmlns:a16="http://schemas.microsoft.com/office/drawing/2014/main" id="{49F2CE83-6B94-18E5-706A-9A97517A6BA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37907" y="2743198"/>
            <a:ext cx="3412566" cy="31370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24780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Administrace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Václav Pauločik, </a:t>
            </a:r>
            <a:r>
              <a:rPr lang="cs-CZ" dirty="0">
                <a:hlinkClick r:id="rId2"/>
              </a:rPr>
              <a:t>vaclav.paulocik@fgu.cas.cz</a:t>
            </a:r>
            <a:endParaRPr lang="cs-CZ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l"/>
            <a:r>
              <a:rPr lang="en-US"/>
              <a:t>Strana </a:t>
            </a:r>
            <a:fld id="{76A641EC-0337-D04F-86E5-CBB053DD74BF}" type="slidenum">
              <a:rPr lang="en-US" smtClean="0"/>
              <a:pPr algn="l"/>
              <a:t>4</a:t>
            </a:fld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cs-CZ" dirty="0"/>
              <a:t>Firewall – LDAP, lokální admin účet</a:t>
            </a:r>
          </a:p>
          <a:p>
            <a:r>
              <a:rPr lang="cs-CZ" dirty="0"/>
              <a:t>Switche - Ověřování adminů pomocí </a:t>
            </a:r>
            <a:r>
              <a:rPr lang="cs-CZ" dirty="0" err="1"/>
              <a:t>radiusu</a:t>
            </a:r>
            <a:r>
              <a:rPr lang="cs-CZ" dirty="0"/>
              <a:t>, lokální admin</a:t>
            </a:r>
          </a:p>
          <a:p>
            <a:r>
              <a:rPr lang="cs-CZ" dirty="0"/>
              <a:t>WLC – lokální admin</a:t>
            </a:r>
          </a:p>
          <a:p>
            <a:r>
              <a:rPr lang="cs-CZ" dirty="0"/>
              <a:t>AP – SSH pomocí lokálních údajů  </a:t>
            </a:r>
          </a:p>
          <a:p>
            <a:endParaRPr lang="cs-CZ" dirty="0"/>
          </a:p>
          <a:p>
            <a:r>
              <a:rPr lang="cs-CZ" dirty="0"/>
              <a:t>PC, notebook a periferie – statická VLAN</a:t>
            </a:r>
          </a:p>
          <a:p>
            <a:r>
              <a:rPr lang="cs-CZ" dirty="0"/>
              <a:t>WIFI zařízení – ověření uživatelé LDAP (</a:t>
            </a:r>
            <a:r>
              <a:rPr lang="cs-CZ" dirty="0" err="1"/>
              <a:t>eduroam</a:t>
            </a:r>
            <a:r>
              <a:rPr lang="cs-CZ" dirty="0"/>
              <a:t> - </a:t>
            </a:r>
            <a:r>
              <a:rPr lang="cs-CZ" dirty="0" err="1"/>
              <a:t>radius</a:t>
            </a:r>
            <a:r>
              <a:rPr lang="cs-CZ" dirty="0"/>
              <a:t>)</a:t>
            </a:r>
          </a:p>
          <a:p>
            <a:endParaRPr lang="cs-CZ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2373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Dohled - monitoring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Václav Pauločik, </a:t>
            </a:r>
            <a:r>
              <a:rPr lang="cs-CZ" dirty="0">
                <a:hlinkClick r:id="rId2"/>
              </a:rPr>
              <a:t>vaclav.paulocik@fgu.cas.cz</a:t>
            </a:r>
            <a:endParaRPr lang="cs-CZ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l"/>
            <a:r>
              <a:rPr lang="en-US"/>
              <a:t>Strana </a:t>
            </a:r>
            <a:fld id="{76A641EC-0337-D04F-86E5-CBB053DD74BF}" type="slidenum">
              <a:rPr lang="en-US" smtClean="0"/>
              <a:pPr algn="l"/>
              <a:t>5</a:t>
            </a:fld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cs-CZ" dirty="0"/>
              <a:t>FW</a:t>
            </a:r>
          </a:p>
          <a:p>
            <a:r>
              <a:rPr lang="cs-CZ" dirty="0" err="1"/>
              <a:t>Logmanager</a:t>
            </a:r>
            <a:endParaRPr lang="cs-CZ" dirty="0"/>
          </a:p>
          <a:p>
            <a:r>
              <a:rPr lang="cs-CZ" dirty="0" err="1"/>
              <a:t>OpManager</a:t>
            </a:r>
            <a:endParaRPr lang="cs-CZ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88806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Výzvy do budoucna / výzvy pro KIT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Václav Pauločik, </a:t>
            </a:r>
            <a:r>
              <a:rPr lang="cs-CZ" dirty="0">
                <a:hlinkClick r:id="rId2"/>
              </a:rPr>
              <a:t>vaclav.paulocik@fgu.cas.cz</a:t>
            </a:r>
            <a:endParaRPr lang="cs-CZ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l"/>
            <a:r>
              <a:rPr lang="en-US"/>
              <a:t>Strana </a:t>
            </a:r>
            <a:fld id="{76A641EC-0337-D04F-86E5-CBB053DD74BF}" type="slidenum">
              <a:rPr lang="en-US" smtClean="0"/>
              <a:pPr algn="l"/>
              <a:t>6</a:t>
            </a:fld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cs-CZ" dirty="0"/>
              <a:t>Ověřování 802.1X</a:t>
            </a:r>
          </a:p>
          <a:p>
            <a:r>
              <a:rPr lang="cs-CZ" dirty="0"/>
              <a:t>Kontrola SSL</a:t>
            </a:r>
          </a:p>
          <a:p>
            <a:r>
              <a:rPr lang="cs-CZ" dirty="0"/>
              <a:t>BYOD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Proplácení licencí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3728892"/>
      </p:ext>
    </p:extLst>
  </p:cSld>
  <p:clrMapOvr>
    <a:masterClrMapping/>
  </p:clrMapOvr>
</p:sld>
</file>

<file path=ppt/theme/theme1.xml><?xml version="1.0" encoding="utf-8"?>
<a:theme xmlns:a="http://schemas.openxmlformats.org/drawingml/2006/main" name="FGU v1">
  <a:themeElements>
    <a:clrScheme name="Custom 1">
      <a:dk1>
        <a:sysClr val="windowText" lastClr="000000"/>
      </a:dk1>
      <a:lt1>
        <a:sysClr val="window" lastClr="FFFFFF"/>
      </a:lt1>
      <a:dk2>
        <a:srgbClr val="363636"/>
      </a:dk2>
      <a:lt2>
        <a:srgbClr val="EEECE1"/>
      </a:lt2>
      <a:accent1>
        <a:srgbClr val="6C90C0"/>
      </a:accent1>
      <a:accent2>
        <a:srgbClr val="D86C9A"/>
      </a:accent2>
      <a:accent3>
        <a:srgbClr val="A4C84F"/>
      </a:accent3>
      <a:accent4>
        <a:srgbClr val="9F7DB7"/>
      </a:accent4>
      <a:accent5>
        <a:srgbClr val="61B093"/>
      </a:accent5>
      <a:accent6>
        <a:srgbClr val="EB8A5C"/>
      </a:accent6>
      <a:hlink>
        <a:srgbClr val="575757"/>
      </a:hlink>
      <a:folHlink>
        <a:srgbClr val="575757"/>
      </a:folHlink>
    </a:clrScheme>
    <a:fontScheme name="Sketchbook">
      <a:majorFont>
        <a:latin typeface="Cambria"/>
        <a:ea typeface=""/>
        <a:cs typeface=""/>
        <a:font script="Jpan" typeface="ＭＳ ゴシック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mbria"/>
        <a:ea typeface=""/>
        <a:cs typeface=""/>
        <a:font script="Jpan" typeface="ＭＳ 明朝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/>
      <a:bodyPr vert="horz" lIns="91440" tIns="45720" rIns="91440" bIns="45720" rtlCol="0" anchor="t" anchorCtr="0">
        <a:normAutofit/>
      </a:bodyPr>
      <a:lstStyle>
        <a:defPPr>
          <a:defRPr b="0" dirty="0" err="1" smtClean="0">
            <a:solidFill>
              <a:schemeClr val="tx1"/>
            </a:solidFill>
            <a:latin typeface="+mn-lt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Materiály – obrázek" ma:contentTypeID="0x0101009148F5A04DDD49CBA7127AADA5FB792B00AADE34325A8B49CDA8BB4DB53328F21400E203B0DD3809934980EE87CD9B917DC2" ma:contentTypeVersion="1" ma:contentTypeDescription="Odešle obrázek." ma:contentTypeScope="" ma:versionID="c8fcbaf19a304707eaf866b082138a6d">
  <xsd:schema xmlns:xsd="http://www.w3.org/2001/XMLSchema" xmlns:xs="http://www.w3.org/2001/XMLSchema" xmlns:p="http://schemas.microsoft.com/office/2006/metadata/properties" xmlns:ns1="http://schemas.microsoft.com/sharepoint/v3" xmlns:ns2="C97E9FA9-1679-44B9-9EDD-EC6E767F35A0" xmlns:ns3="http://schemas.microsoft.com/sharepoint/v3/fields" xmlns:ns4="ec5bf20a-14b8-4431-9b15-bfecc8c0a2c8" targetNamespace="http://schemas.microsoft.com/office/2006/metadata/properties" ma:root="true" ma:fieldsID="41f73b32036732cbc103e1b0b815a9a3" ns1:_="" ns2:_="" ns3:_="" ns4:_="">
    <xsd:import namespace="http://schemas.microsoft.com/sharepoint/v3"/>
    <xsd:import namespace="C97E9FA9-1679-44B9-9EDD-EC6E767F35A0"/>
    <xsd:import namespace="http://schemas.microsoft.com/sharepoint/v3/fields"/>
    <xsd:import namespace="ec5bf20a-14b8-4431-9b15-bfecc8c0a2c8"/>
    <xsd:element name="properties">
      <xsd:complexType>
        <xsd:sequence>
          <xsd:element name="documentManagement">
            <xsd:complexType>
              <xsd:all>
                <xsd:element ref="ns1:FileRef" minOccurs="0"/>
                <xsd:element ref="ns1:File_x0020_Type" minOccurs="0"/>
                <xsd:element ref="ns1:HTML_x0020_File_x0020_Type" minOccurs="0"/>
                <xsd:element ref="ns1:FSObjType" minOccurs="0"/>
                <xsd:element ref="ns2:ThumbnailExists" minOccurs="0"/>
                <xsd:element ref="ns2:PreviewExists" minOccurs="0"/>
                <xsd:element ref="ns2:ImageWidth" minOccurs="0"/>
                <xsd:element ref="ns2:ImageHeight" minOccurs="0"/>
                <xsd:element ref="ns2:ImageCreateDate" minOccurs="0"/>
                <xsd:element ref="ns3:wic_System_Copyright" minOccurs="0"/>
                <xsd:element ref="ns1:PublishingStartDate" minOccurs="0"/>
                <xsd:element ref="ns1:PublishingExpirationDate" minOccurs="0"/>
                <xsd:element ref="ns4:_dlc_DocId" minOccurs="0"/>
                <xsd:element ref="ns4:_dlc_DocIdUrl" minOccurs="0"/>
                <xsd:element ref="ns4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FileRef" ma:index="8" nillable="true" ma:displayName="Cesta URL" ma:hidden="true" ma:list="Docs" ma:internalName="FileRef" ma:readOnly="true" ma:showField="FullUrl">
      <xsd:simpleType>
        <xsd:restriction base="dms:Lookup"/>
      </xsd:simpleType>
    </xsd:element>
    <xsd:element name="File_x0020_Type" ma:index="9" nillable="true" ma:displayName="Typ souboru" ma:hidden="true" ma:internalName="File_x0020_Type" ma:readOnly="true">
      <xsd:simpleType>
        <xsd:restriction base="dms:Text"/>
      </xsd:simpleType>
    </xsd:element>
    <xsd:element name="HTML_x0020_File_x0020_Type" ma:index="10" nillable="true" ma:displayName="Typ souboru HTML" ma:hidden="true" ma:internalName="HTML_x0020_File_x0020_Type" ma:readOnly="true">
      <xsd:simpleType>
        <xsd:restriction base="dms:Text"/>
      </xsd:simpleType>
    </xsd:element>
    <xsd:element name="FSObjType" ma:index="11" nillable="true" ma:displayName="Typ položky" ma:hidden="true" ma:list="Docs" ma:internalName="FSObjType" ma:readOnly="true" ma:showField="FSType">
      <xsd:simpleType>
        <xsd:restriction base="dms:Lookup"/>
      </xsd:simpleType>
    </xsd:element>
    <xsd:element name="PublishingStartDate" ma:index="27" nillable="true" ma:displayName="Datum zahájení plánování" ma:description="" ma:hidden="true" ma:internalName="PublishingStartDate">
      <xsd:simpleType>
        <xsd:restriction base="dms:Unknown"/>
      </xsd:simpleType>
    </xsd:element>
    <xsd:element name="PublishingExpirationDate" ma:index="28" nillable="true" ma:displayName="Datum ukončení plánování" ma:description="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97E9FA9-1679-44B9-9EDD-EC6E767F35A0" elementFormDefault="qualified">
    <xsd:import namespace="http://schemas.microsoft.com/office/2006/documentManagement/types"/>
    <xsd:import namespace="http://schemas.microsoft.com/office/infopath/2007/PartnerControls"/>
    <xsd:element name="ThumbnailExists" ma:index="18" nillable="true" ma:displayName="Miniatura k dispozici" ma:default="FALSE" ma:hidden="true" ma:internalName="ThumbnailExists" ma:readOnly="true">
      <xsd:simpleType>
        <xsd:restriction base="dms:Boolean"/>
      </xsd:simpleType>
    </xsd:element>
    <xsd:element name="PreviewExists" ma:index="19" nillable="true" ma:displayName="Náhled k dispozici" ma:default="FALSE" ma:hidden="true" ma:internalName="PreviewExists" ma:readOnly="true">
      <xsd:simpleType>
        <xsd:restriction base="dms:Boolean"/>
      </xsd:simpleType>
    </xsd:element>
    <xsd:element name="ImageWidth" ma:index="20" nillable="true" ma:displayName="Šířka" ma:internalName="ImageWidth" ma:readOnly="true">
      <xsd:simpleType>
        <xsd:restriction base="dms:Unknown"/>
      </xsd:simpleType>
    </xsd:element>
    <xsd:element name="ImageHeight" ma:index="22" nillable="true" ma:displayName="Výška" ma:internalName="ImageHeight" ma:readOnly="true">
      <xsd:simpleType>
        <xsd:restriction base="dms:Unknown"/>
      </xsd:simpleType>
    </xsd:element>
    <xsd:element name="ImageCreateDate" ma:index="25" nillable="true" ma:displayName="Datum vytvoření obrázku" ma:format="DateTime" ma:hidden="true" ma:internalName="ImageCreateDat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wic_System_Copyright" ma:index="26" nillable="true" ma:displayName="Autorská práva" ma:internalName="wic_System_Copyright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c5bf20a-14b8-4431-9b15-bfecc8c0a2c8" elementFormDefault="qualified">
    <xsd:import namespace="http://schemas.microsoft.com/office/2006/documentManagement/types"/>
    <xsd:import namespace="http://schemas.microsoft.com/office/infopath/2007/PartnerControls"/>
    <xsd:element name="_dlc_DocId" ma:index="29" nillable="true" ma:displayName="Hodnota ID dokumentu" ma:description="Hodnota ID dokumentu přiřazená této položce" ma:internalName="_dlc_DocId" ma:readOnly="true">
      <xsd:simpleType>
        <xsd:restriction base="dms:Text"/>
      </xsd:simpleType>
    </xsd:element>
    <xsd:element name="_dlc_DocIdUrl" ma:index="30" nillable="true" ma:displayName="ID dokumentu" ma:description="Trvalý odkaz na tento dokument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31" nillable="true" ma:displayName="Zachovat ID" ma:description="Ponechat ID po přidání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 ma:index="24" ma:displayName="Autor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 ma:index="23" ma:displayName="Komentář"/>
        <xsd:element name="keywords" minOccurs="0" maxOccurs="1" type="xsd:string" ma:index="14" ma:displayName="Klíčová slova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mageCreateDate xmlns="C97E9FA9-1679-44B9-9EDD-EC6E767F35A0" xsi:nil="true"/>
    <PublishingExpirationDate xmlns="http://schemas.microsoft.com/sharepoint/v3" xsi:nil="true"/>
    <PublishingStartDate xmlns="http://schemas.microsoft.com/sharepoint/v3" xsi:nil="true"/>
    <wic_System_Copyright xmlns="http://schemas.microsoft.com/sharepoint/v3/fields" xsi:nil="true"/>
    <_dlc_DocId xmlns="ec5bf20a-14b8-4431-9b15-bfecc8c0a2c8">AFE2EKXZQSRA-180-23</_dlc_DocId>
    <_dlc_DocIdUrl xmlns="ec5bf20a-14b8-4431-9b15-bfecc8c0a2c8">
      <Url>http://fgusrvsps/vedeni/pr/_layouts/15/DocIdRedir.aspx?ID=AFE2EKXZQSRA-180-23</Url>
      <Description>AFE2EKXZQSRA-180-23</Description>
    </_dlc_DocIdUrl>
  </documentManagement>
</p:properties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A983436C-9C15-4D96-8E79-B760960CE3F5}">
  <ds:schemaRefs>
    <ds:schemaRef ds:uri="http://schemas.microsoft.com/sharepoint/events"/>
  </ds:schemaRefs>
</ds:datastoreItem>
</file>

<file path=customXml/itemProps2.xml><?xml version="1.0" encoding="utf-8"?>
<ds:datastoreItem xmlns:ds="http://schemas.openxmlformats.org/officeDocument/2006/customXml" ds:itemID="{05997817-7EA9-4AF4-BC05-A5D115FD38A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C97E9FA9-1679-44B9-9EDD-EC6E767F35A0"/>
    <ds:schemaRef ds:uri="http://schemas.microsoft.com/sharepoint/v3/fields"/>
    <ds:schemaRef ds:uri="ec5bf20a-14b8-4431-9b15-bfecc8c0a2c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1425888E-2F31-482E-98DA-4A08172A162A}">
  <ds:schemaRefs>
    <ds:schemaRef ds:uri="http://schemas.microsoft.com/sharepoint/v3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C97E9FA9-1679-44B9-9EDD-EC6E767F35A0"/>
    <ds:schemaRef ds:uri="http://purl.org/dc/elements/1.1/"/>
    <ds:schemaRef ds:uri="http://schemas.microsoft.com/office/2006/metadata/properties"/>
    <ds:schemaRef ds:uri="ec5bf20a-14b8-4431-9b15-bfecc8c0a2c8"/>
    <ds:schemaRef ds:uri="http://schemas.microsoft.com/sharepoint/v3/fields"/>
    <ds:schemaRef ds:uri="http://www.w3.org/XML/1998/namespace"/>
    <ds:schemaRef ds:uri="http://purl.org/dc/dcmitype/"/>
  </ds:schemaRefs>
</ds:datastoreItem>
</file>

<file path=customXml/itemProps4.xml><?xml version="1.0" encoding="utf-8"?>
<ds:datastoreItem xmlns:ds="http://schemas.openxmlformats.org/officeDocument/2006/customXml" ds:itemID="{EC83A641-B1A7-4852-9F21-76BB8C3F7A4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200</TotalTime>
  <Words>226</Words>
  <Application>Microsoft Office PowerPoint</Application>
  <PresentationFormat>On-screen Show (4:3)</PresentationFormat>
  <Paragraphs>45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Cambria</vt:lpstr>
      <vt:lpstr>FGU v1</vt:lpstr>
      <vt:lpstr>Administrace areálové sítě  Krčský areál FGU IT</vt:lpstr>
      <vt:lpstr>Shrnutí síťových prvků</vt:lpstr>
      <vt:lpstr>Zapojení</vt:lpstr>
      <vt:lpstr>Administrace</vt:lpstr>
      <vt:lpstr>Dohled - monitoring</vt:lpstr>
      <vt:lpstr>Výzvy do budoucna / výzvy pro KIT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Filip Blazek</dc:creator>
  <cp:keywords/>
  <dc:description/>
  <cp:lastModifiedBy>Pauločik Václav</cp:lastModifiedBy>
  <cp:revision>20</cp:revision>
  <dcterms:created xsi:type="dcterms:W3CDTF">2013-09-04T14:33:18Z</dcterms:created>
  <dcterms:modified xsi:type="dcterms:W3CDTF">2023-01-31T11:44:29Z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0x0101009148F5A04DDD49CBA7127AADA5FB792B00AADE34325A8B49CDA8BB4DB53328F21400E203B0DD3809934980EE87CD9B917DC2</vt:lpwstr>
  </property>
  <property fmtid="{D5CDD505-2E9C-101B-9397-08002B2CF9AE}" pid="3" name="_dlc_DocIdItemGuid">
    <vt:lpwstr>d190ab84-2f47-4645-b21b-138737826b9e</vt:lpwstr>
  </property>
</Properties>
</file>